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7" r:id="rId2"/>
    <p:sldId id="258" r:id="rId3"/>
    <p:sldId id="271" r:id="rId4"/>
    <p:sldId id="262" r:id="rId5"/>
    <p:sldId id="269" r:id="rId6"/>
    <p:sldId id="263" r:id="rId7"/>
    <p:sldId id="272" r:id="rId8"/>
    <p:sldId id="264" r:id="rId9"/>
    <p:sldId id="273" r:id="rId10"/>
    <p:sldId id="265" r:id="rId11"/>
    <p:sldId id="274" r:id="rId12"/>
    <p:sldId id="266" r:id="rId13"/>
    <p:sldId id="275" r:id="rId14"/>
    <p:sldId id="267" r:id="rId15"/>
    <p:sldId id="276" r:id="rId16"/>
    <p:sldId id="256" r:id="rId17"/>
    <p:sldId id="259" r:id="rId18"/>
    <p:sldId id="260" r:id="rId19"/>
    <p:sldId id="261" r:id="rId2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4D4"/>
    <a:srgbClr val="DB7069"/>
    <a:srgbClr val="A99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1"/>
    <p:restoredTop sz="94624"/>
  </p:normalViewPr>
  <p:slideViewPr>
    <p:cSldViewPr snapToGrid="0">
      <p:cViewPr varScale="1">
        <p:scale>
          <a:sx n="111" d="100"/>
          <a:sy n="111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98766-7123-CF40-A4AA-85BDFC93692D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43ED4-9BDE-5B4F-BF1D-BD64FD1EE5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58782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PLANES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706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2113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8995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7861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1996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588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4340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253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1303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Core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7285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20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581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1459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420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975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031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736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9730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424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9771-3D30-2655-28CD-42C21CE3E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AC8DA-E400-53F3-89B0-F6E977E0C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55446-D5D6-DE86-07A3-E364EF83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41208-E134-112A-66B3-E1D93354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51BC-9078-678C-B526-8D4F1286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5344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92C4-42BB-7712-C1E6-5679433C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13080-1DE1-E924-6AFC-18E2012FA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1F88-91BD-4B34-E8D3-293B09E3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30A1-7CD5-A680-EA77-25527FE7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CA4BC-BBFF-6219-1CE1-BDBD2161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77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26B26E-BD96-E6F5-1855-7E4DBB98B6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897F24-7867-929B-EA23-798D6A6A2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F9CD3-2D3B-E40E-DCD4-F72D28727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4E5FB-15FF-C177-23B3-58397228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C696-D373-3C02-0A58-2AC040C5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505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6298-D9D6-EEE3-D8DC-892BEDC3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D5026-E0C7-4A32-D337-C5E01A4E0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4C7FE-6857-0343-5507-BD630B4E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3F5CC-6C85-80B9-B3AA-97D19C44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817A-6876-A5EB-FF9E-7977C2F2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75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CCBA-AAAF-786A-8D7B-F728BBA82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5E4AC-C470-FAD9-3918-1F41DF0AC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34E0-FC6C-A248-A427-8C71FDA3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2607-85B1-F17C-C85D-C7972947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79B6-DC7D-951F-4D34-AB52D781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274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CBD7-7F07-6086-5BEE-20803AE0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145-963F-7750-B0A1-5E60A4B77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A1E16-1263-CA79-62CC-BF9434760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E9E30-3DE0-299A-FE8E-C490BF1C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BE932-0DCF-3E6C-8B6F-B9FDA32A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23CFF-BE60-0980-171A-66FF91CD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073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2A51-4F76-0C9E-55A1-ACA4D04B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BDA7-AE88-983C-6257-A40F76895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C398F-8AEB-3E2E-EB87-B2BD10D2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549B0-D3F9-1155-3DF9-D62B8CE55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84268-4D43-D654-A345-658E1B77A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91AF7-8093-F7AB-AD82-C59C2D02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BBF71-B9A3-C8F2-400D-9E3AEC1C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BEB8E-98F9-2619-F59B-C24C3BEB4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68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4C89-29DA-3ECD-FFFC-1C1ECFDB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607E5-739C-85E9-CD1D-06A8AE9E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7F1DA-90EA-2358-B53A-CD5A66D6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19416-ED2C-58CD-DF8C-07103AC5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1709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CD2B3-2BF9-302C-91CB-E3C3F0EE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94A06-2B14-866E-26B7-1E0473E6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AB033-2EAD-CB31-89F7-25E35D76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51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7A3F-166B-B620-C0BE-66E2E902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03ADC-EDA8-BC0D-0801-58CFB7427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F18A2-1456-A377-2A55-1C09C9A38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CDA9B-232E-869E-559A-323D6732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C4075-1E36-524A-1E40-A31AC4B46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E897F-C744-B866-1C99-055C3162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823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D271-42B4-4612-6253-B9AE7EA4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4B9D5C-D934-86F5-C107-B2F73D13E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39243-BB7B-43BA-D569-C39A1EB36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F8D54-A143-FFA6-2FEC-478D9C36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3447-A130-6E67-733A-2A2B8E4C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54CD4-0A70-E230-2D2D-96FED822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3939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5EA03-897B-0D34-12E7-7405AAAFA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93BA1-9C24-6D95-E523-3EC36891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CCF0-1437-5AB9-2FB2-DA27FA111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798C2-AA98-7944-98DC-6657C317D036}" type="datetimeFigureOut">
              <a:rPr lang="en-NL" smtClean="0"/>
              <a:t>04/01/2023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3A1CB-48A8-AA05-6CE7-BA0620646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8C9AF-A1CA-6E02-26E6-022660B99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161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3540251" y="3814175"/>
            <a:ext cx="2402211" cy="3043824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1395A2-E459-B814-857E-E003F99B547A}"/>
              </a:ext>
            </a:extLst>
          </p:cNvPr>
          <p:cNvSpPr txBox="1"/>
          <p:nvPr/>
        </p:nvSpPr>
        <p:spPr>
          <a:xfrm rot="5400000">
            <a:off x="11081078" y="5151421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USER PLANE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F63D6-FAAE-CAB8-3E4F-5B1578DE957E}"/>
              </a:ext>
            </a:extLst>
          </p:cNvPr>
          <p:cNvSpPr txBox="1"/>
          <p:nvPr/>
        </p:nvSpPr>
        <p:spPr>
          <a:xfrm rot="5400000">
            <a:off x="10830760" y="1700808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CONTROL PLANE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BE0FAE-6113-3664-E810-EBEEACC31041}"/>
              </a:ext>
            </a:extLst>
          </p:cNvPr>
          <p:cNvCxnSpPr>
            <a:cxnSpLocks/>
          </p:cNvCxnSpPr>
          <p:nvPr/>
        </p:nvCxnSpPr>
        <p:spPr>
          <a:xfrm>
            <a:off x="0" y="3745771"/>
            <a:ext cx="11984851" cy="0"/>
          </a:xfrm>
          <a:prstGeom prst="line">
            <a:avLst/>
          </a:prstGeom>
          <a:ln w="38100">
            <a:solidFill>
              <a:srgbClr val="8DC4D4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54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38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0" idx="2"/>
            <a:endCxn id="38" idx="3"/>
          </p:cNvCxnSpPr>
          <p:nvPr/>
        </p:nvCxnSpPr>
        <p:spPr>
          <a:xfrm rot="5400000">
            <a:off x="6781610" y="1707925"/>
            <a:ext cx="705124" cy="207757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7070829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4983911" y="4699881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276211" y="3850920"/>
            <a:ext cx="676114" cy="103654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5236436" y="3840320"/>
            <a:ext cx="668747" cy="1050376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E72B7EE9-A496-AC94-6930-28BA3681B5C3}"/>
              </a:ext>
            </a:extLst>
          </p:cNvPr>
          <p:cNvCxnSpPr>
            <a:cxnSpLocks/>
            <a:stCxn id="32" idx="2"/>
            <a:endCxn id="38" idx="3"/>
          </p:cNvCxnSpPr>
          <p:nvPr/>
        </p:nvCxnSpPr>
        <p:spPr>
          <a:xfrm rot="16200000" flipH="1">
            <a:off x="4695710" y="1699598"/>
            <a:ext cx="705124" cy="2094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BDC56D3-FE58-E181-D8BE-AE2426C1CE71}"/>
              </a:ext>
            </a:extLst>
          </p:cNvPr>
          <p:cNvSpPr/>
          <p:nvPr/>
        </p:nvSpPr>
        <p:spPr>
          <a:xfrm>
            <a:off x="7762550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F74AF6-603D-5FAD-8F08-12C05C7FE7C2}"/>
              </a:ext>
            </a:extLst>
          </p:cNvPr>
          <p:cNvSpPr/>
          <p:nvPr/>
        </p:nvSpPr>
        <p:spPr>
          <a:xfrm>
            <a:off x="5679918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8AA1DD9-5274-27E2-5C63-E2137062C980}"/>
              </a:ext>
            </a:extLst>
          </p:cNvPr>
          <p:cNvSpPr/>
          <p:nvPr/>
        </p:nvSpPr>
        <p:spPr>
          <a:xfrm>
            <a:off x="3590752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8DA325D-E8CA-821F-58D2-B3CC02D1254A}"/>
              </a:ext>
            </a:extLst>
          </p:cNvPr>
          <p:cNvSpPr/>
          <p:nvPr/>
        </p:nvSpPr>
        <p:spPr>
          <a:xfrm>
            <a:off x="6721235" y="482319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AA81D46-F21E-F726-BBBF-7B248E5F5DD9}"/>
              </a:ext>
            </a:extLst>
          </p:cNvPr>
          <p:cNvSpPr/>
          <p:nvPr/>
        </p:nvSpPr>
        <p:spPr>
          <a:xfrm>
            <a:off x="4635215" y="482297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DD4A35C0-CBAF-DCF7-6AF6-DF4992D79BD4}"/>
              </a:ext>
            </a:extLst>
          </p:cNvPr>
          <p:cNvCxnSpPr>
            <a:cxnSpLocks/>
            <a:endCxn id="38" idx="3"/>
          </p:cNvCxnSpPr>
          <p:nvPr/>
        </p:nvCxnSpPr>
        <p:spPr>
          <a:xfrm rot="16200000" flipH="1">
            <a:off x="5742745" y="2746633"/>
            <a:ext cx="700220" cy="506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63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464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0308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474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846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>
            <a:off x="1707057" y="4316795"/>
            <a:ext cx="3660281" cy="371476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3796158" y="4501781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C4E7BFA-B89B-9E32-8299-7CB35CF6D73C}"/>
              </a:ext>
            </a:extLst>
          </p:cNvPr>
          <p:cNvSpPr/>
          <p:nvPr/>
        </p:nvSpPr>
        <p:spPr>
          <a:xfrm rot="5400000">
            <a:off x="5295338" y="4618089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1436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1" idx="2"/>
          </p:cNvCxnSpPr>
          <p:nvPr/>
        </p:nvCxnSpPr>
        <p:spPr>
          <a:xfrm rot="16200000" flipV="1">
            <a:off x="5679089" y="2688624"/>
            <a:ext cx="1200537" cy="3667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027431" y="2515505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72E89423-2F46-52A7-97A9-C24B0256929D}"/>
              </a:ext>
            </a:extLst>
          </p:cNvPr>
          <p:cNvSpPr/>
          <p:nvPr/>
        </p:nvSpPr>
        <p:spPr>
          <a:xfrm>
            <a:off x="6027431" y="2249608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1924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660487" y="2707224"/>
            <a:ext cx="1262323" cy="391297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336750" y="3084150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E988EE89-1AA5-9F94-371E-C98337864011}"/>
              </a:ext>
            </a:extLst>
          </p:cNvPr>
          <p:cNvSpPr/>
          <p:nvPr/>
        </p:nvSpPr>
        <p:spPr>
          <a:xfrm rot="10800000">
            <a:off x="6415297" y="3429000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4353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487297" y="4718349"/>
            <a:ext cx="2670992" cy="406024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8295906" y="4981213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AEE2F85D-4192-6EAC-D638-DA350FEFB115}"/>
              </a:ext>
            </a:extLst>
          </p:cNvPr>
          <p:cNvSpPr/>
          <p:nvPr/>
        </p:nvSpPr>
        <p:spPr>
          <a:xfrm rot="5400000">
            <a:off x="9086289" y="5053781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721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006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" idx="2"/>
            <a:endCxn id="38" idx="3"/>
          </p:cNvCxnSpPr>
          <p:nvPr/>
        </p:nvCxnSpPr>
        <p:spPr>
          <a:xfrm rot="16200000" flipH="1">
            <a:off x="5438673" y="2442561"/>
            <a:ext cx="703116" cy="610308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77655" y="3849476"/>
            <a:ext cx="673938" cy="103725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71541" y="4705072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B5DEAD-9089-01AC-8C57-90282397ABEB}"/>
              </a:ext>
            </a:extLst>
          </p:cNvPr>
          <p:cNvSpPr/>
          <p:nvPr/>
        </p:nvSpPr>
        <p:spPr>
          <a:xfrm>
            <a:off x="5074669" y="157534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9D762CB-CAAE-5155-3414-2BFDBEAE220C}"/>
              </a:ext>
            </a:extLst>
          </p:cNvPr>
          <p:cNvSpPr/>
          <p:nvPr/>
        </p:nvSpPr>
        <p:spPr>
          <a:xfrm>
            <a:off x="6352814" y="15753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16813C-0396-F3B0-1C42-5F393A547A97}"/>
              </a:ext>
            </a:extLst>
          </p:cNvPr>
          <p:cNvSpPr/>
          <p:nvPr/>
        </p:nvSpPr>
        <p:spPr>
          <a:xfrm>
            <a:off x="3791093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E7FE2B-075A-C1A1-EAF5-6DDFA497E385}"/>
              </a:ext>
            </a:extLst>
          </p:cNvPr>
          <p:cNvSpPr/>
          <p:nvPr/>
        </p:nvSpPr>
        <p:spPr>
          <a:xfrm>
            <a:off x="7630959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8485417-1950-FE5A-F70B-2BCE396A3500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077747" y="2413797"/>
            <a:ext cx="703115" cy="667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A6605106-CD45-F6C2-436E-1D1A3FD0992C}"/>
              </a:ext>
            </a:extLst>
          </p:cNvPr>
          <p:cNvCxnSpPr>
            <a:cxnSpLocks/>
            <a:stCxn id="12" idx="2"/>
            <a:endCxn id="38" idx="3"/>
          </p:cNvCxnSpPr>
          <p:nvPr/>
        </p:nvCxnSpPr>
        <p:spPr>
          <a:xfrm rot="5400000">
            <a:off x="6716818" y="1774723"/>
            <a:ext cx="703117" cy="194598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19C22558-9679-947C-0B35-31190811C1C0}"/>
              </a:ext>
            </a:extLst>
          </p:cNvPr>
          <p:cNvCxnSpPr>
            <a:cxnSpLocks/>
            <a:stCxn id="11" idx="2"/>
            <a:endCxn id="38" idx="3"/>
          </p:cNvCxnSpPr>
          <p:nvPr/>
        </p:nvCxnSpPr>
        <p:spPr>
          <a:xfrm rot="16200000" flipH="1">
            <a:off x="4796885" y="1800772"/>
            <a:ext cx="703117" cy="189388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3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1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00152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2F0D92D9-F147-D37A-A688-D34BD61F6DFD}"/>
              </a:ext>
            </a:extLst>
          </p:cNvPr>
          <p:cNvCxnSpPr>
            <a:cxnSpLocks/>
            <a:stCxn id="46" idx="2"/>
            <a:endCxn id="38" idx="3"/>
          </p:cNvCxnSpPr>
          <p:nvPr/>
        </p:nvCxnSpPr>
        <p:spPr>
          <a:xfrm rot="16200000" flipH="1">
            <a:off x="5317421" y="2310530"/>
            <a:ext cx="509935" cy="104721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5" idx="2"/>
            <a:endCxn id="38" idx="3"/>
          </p:cNvCxnSpPr>
          <p:nvPr/>
        </p:nvCxnSpPr>
        <p:spPr>
          <a:xfrm rot="5400000">
            <a:off x="6360545" y="2314849"/>
            <a:ext cx="509709" cy="103880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4286" y="3089106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6FF5375-6505-78F3-9214-BD3F26708D39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0C2E5ED-BF37-8195-9D85-B75254739EF9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83F13FD7-693A-823D-A9E8-A8262BF30EDB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AADF7D42-538C-86EE-7835-55AB71CE353C}"/>
              </a:ext>
            </a:extLst>
          </p:cNvPr>
          <p:cNvSpPr/>
          <p:nvPr/>
        </p:nvSpPr>
        <p:spPr>
          <a:xfrm rot="10800000">
            <a:off x="7081512" y="471325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7F3D7BBC-8BB0-A09F-0D11-0697D7AD036D}"/>
              </a:ext>
            </a:extLst>
          </p:cNvPr>
          <p:cNvCxnSpPr>
            <a:cxnSpLocks/>
            <a:stCxn id="24" idx="2"/>
            <a:endCxn id="36" idx="3"/>
          </p:cNvCxnSpPr>
          <p:nvPr/>
        </p:nvCxnSpPr>
        <p:spPr>
          <a:xfrm rot="5400000">
            <a:off x="5229249" y="3840499"/>
            <a:ext cx="686281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515E069B-48E5-B864-83FA-490A99EA0725}"/>
              </a:ext>
            </a:extLst>
          </p:cNvPr>
          <p:cNvCxnSpPr>
            <a:cxnSpLocks/>
            <a:stCxn id="24" idx="2"/>
            <a:endCxn id="37" idx="3"/>
          </p:cNvCxnSpPr>
          <p:nvPr/>
        </p:nvCxnSpPr>
        <p:spPr>
          <a:xfrm rot="16200000" flipH="1">
            <a:off x="6273466" y="3843497"/>
            <a:ext cx="692286" cy="1047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957AA0A-A4E6-DF62-80A6-FF3435655B18}"/>
              </a:ext>
            </a:extLst>
          </p:cNvPr>
          <p:cNvSpPr/>
          <p:nvPr/>
        </p:nvSpPr>
        <p:spPr>
          <a:xfrm>
            <a:off x="6724393" y="175858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366E261-AFB4-1F33-2146-1AFD94E970EE}"/>
              </a:ext>
            </a:extLst>
          </p:cNvPr>
          <p:cNvSpPr/>
          <p:nvPr/>
        </p:nvSpPr>
        <p:spPr>
          <a:xfrm>
            <a:off x="4638373" y="175835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82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5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D8690DE-B8EC-A0A2-882B-A55664269F47}"/>
              </a:ext>
            </a:extLst>
          </p:cNvPr>
          <p:cNvSpPr/>
          <p:nvPr/>
        </p:nvSpPr>
        <p:spPr>
          <a:xfrm>
            <a:off x="7764160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45F0D6-E807-E866-C922-F7246DC3D3D4}"/>
              </a:ext>
            </a:extLst>
          </p:cNvPr>
          <p:cNvSpPr/>
          <p:nvPr/>
        </p:nvSpPr>
        <p:spPr>
          <a:xfrm>
            <a:off x="5681528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44209340-CE62-95A8-F15A-BF6ECE626D43}"/>
              </a:ext>
            </a:extLst>
          </p:cNvPr>
          <p:cNvSpPr/>
          <p:nvPr/>
        </p:nvSpPr>
        <p:spPr>
          <a:xfrm rot="10800000">
            <a:off x="6033675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8113428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BBB0-4EC0-8707-3ED4-E631FFDAB45C}"/>
              </a:ext>
            </a:extLst>
          </p:cNvPr>
          <p:cNvSpPr/>
          <p:nvPr/>
        </p:nvSpPr>
        <p:spPr>
          <a:xfrm>
            <a:off x="3592362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3939450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05D068C-62AF-B09D-54C8-F8E882FFEC36}"/>
              </a:ext>
            </a:extLst>
          </p:cNvPr>
          <p:cNvCxnSpPr>
            <a:cxnSpLocks/>
            <a:stCxn id="7" idx="3"/>
            <a:endCxn id="24" idx="2"/>
          </p:cNvCxnSpPr>
          <p:nvPr/>
        </p:nvCxnSpPr>
        <p:spPr>
          <a:xfrm rot="5400000" flipH="1" flipV="1">
            <a:off x="5757635" y="4368885"/>
            <a:ext cx="676113" cy="61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797511" y="3329620"/>
            <a:ext cx="676114" cy="2079141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4710522" y="3321773"/>
            <a:ext cx="676113" cy="2094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9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569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2084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2532</TotalTime>
  <Words>150</Words>
  <Application>Microsoft Macintosh PowerPoint</Application>
  <PresentationFormat>Widescreen</PresentationFormat>
  <Paragraphs>131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5</cp:revision>
  <dcterms:created xsi:type="dcterms:W3CDTF">2022-12-29T15:23:18Z</dcterms:created>
  <dcterms:modified xsi:type="dcterms:W3CDTF">2023-01-04T13:11:02Z</dcterms:modified>
</cp:coreProperties>
</file>

<file path=docProps/thumbnail.jpeg>
</file>